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62" r:id="rId4"/>
    <p:sldId id="263" r:id="rId5"/>
    <p:sldId id="264" r:id="rId6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E2FF"/>
    <a:srgbClr val="4FD1FF"/>
    <a:srgbClr val="FFDE75"/>
    <a:srgbClr val="FE98D5"/>
    <a:srgbClr val="FE7ECA"/>
    <a:srgbClr val="D3B5E9"/>
    <a:srgbClr val="FFD347"/>
    <a:srgbClr val="FE5C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</dgm:pt>
  </dgm:ptLst>
  <dgm:cxnLst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</dgm:pt>
  </dgm:ptLst>
  <dgm:cxnLst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</dgm:pt>
  </dgm:ptLst>
  <dgm:cxnLst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</dgm:pt>
  </dgm:ptLst>
  <dgm:cxnLst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</dgm:pt>
  </dgm:ptLst>
  <dgm:cxnLst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</dgm:pt>
  </dgm:ptLst>
  <dgm:cxnLst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</dgm:pt>
  </dgm:ptLst>
  <dgm:cxnLst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BD2AFB0-7063-4A04-8635-75B7D38BE0D8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</dgm:pt>
    <dgm:pt modelId="{9275735C-E4B2-48F5-AFFE-3FB391DA1AD5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gm:t>
    </dgm:pt>
    <dgm:pt modelId="{50ECB538-1955-4F09-92BD-77B3008C96E3}" type="par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FC36987F-B1C9-4B9B-BFF2-CA5EF9B3B9BB}" type="sibTrans" cxnId="{62D82A6C-56FC-428F-898B-70DEF616EC5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7852784-982A-4E5E-89D9-B526BE797AC1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gm:t>
    </dgm:pt>
    <dgm:pt modelId="{E0A26B65-F770-4EA1-A708-0D414F55F3A4}" type="par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13DBD63-5589-412A-B454-664BA5517CFC}" type="sibTrans" cxnId="{AE755DB6-CE4D-426C-8070-9773803DDB24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6C7F09B-1FCD-4F85-936A-C1DE13F06DD6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gm:t>
    </dgm:pt>
    <dgm:pt modelId="{891EFCA6-7FD5-45C2-B789-14DD4587C9C0}" type="par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2CA4825-DFBE-4117-A995-80B06F2FB8A8}" type="sibTrans" cxnId="{E8CC973B-1FBE-43CB-99A6-B7F196B85EF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F1C4D0B-E7E8-413D-84CF-A73B9DFAEFB4}">
      <dgm:prSet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gm:t>
    </dgm:pt>
    <dgm:pt modelId="{C486345E-C4D1-4EB8-B8AE-A91EE72E2865}" type="par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DD2A13D2-97D4-4DD4-9B5B-3138A65BACB6}" type="sibTrans" cxnId="{49EA6433-0A9E-489E-9006-6C367BE1C717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2237508D-969D-40C3-A520-87D93A9045D2}" type="pres">
      <dgm:prSet presAssocID="{BBD2AFB0-7063-4A04-8635-75B7D38BE0D8}" presName="linearFlow" presStyleCnt="0">
        <dgm:presLayoutVars>
          <dgm:dir/>
          <dgm:resizeHandles val="exact"/>
        </dgm:presLayoutVars>
      </dgm:prSet>
      <dgm:spPr/>
    </dgm:pt>
    <dgm:pt modelId="{26992135-0A6D-4432-BF7C-C1DD23B6FD84}" type="pres">
      <dgm:prSet presAssocID="{9275735C-E4B2-48F5-AFFE-3FB391DA1AD5}" presName="composite" presStyleCnt="0"/>
      <dgm:spPr/>
    </dgm:pt>
    <dgm:pt modelId="{520D9507-85EC-446A-AFE5-09995682F94C}" type="pres">
      <dgm:prSet presAssocID="{9275735C-E4B2-48F5-AFFE-3FB391DA1AD5}" presName="imgShp" presStyleLbl="fgImgPlace1" presStyleIdx="0" presStyleCnt="4"/>
      <dgm:spPr>
        <a:solidFill>
          <a:schemeClr val="accent2"/>
        </a:solidFill>
      </dgm:spPr>
    </dgm:pt>
    <dgm:pt modelId="{E4135989-0361-4973-938D-13C7BE3CFD03}" type="pres">
      <dgm:prSet presAssocID="{9275735C-E4B2-48F5-AFFE-3FB391DA1AD5}" presName="txShp" presStyleLbl="node1" presStyleIdx="0" presStyleCnt="4" custLinFactNeighborX="0">
        <dgm:presLayoutVars>
          <dgm:bulletEnabled val="1"/>
        </dgm:presLayoutVars>
      </dgm:prSet>
      <dgm:spPr/>
    </dgm:pt>
    <dgm:pt modelId="{8E912A7C-C38E-41A4-A661-F30339560AAB}" type="pres">
      <dgm:prSet presAssocID="{FC36987F-B1C9-4B9B-BFF2-CA5EF9B3B9BB}" presName="spacing" presStyleCnt="0"/>
      <dgm:spPr/>
    </dgm:pt>
    <dgm:pt modelId="{D599108A-5AB2-4FB6-8AC3-C632401EA0F0}" type="pres">
      <dgm:prSet presAssocID="{47852784-982A-4E5E-89D9-B526BE797AC1}" presName="composite" presStyleCnt="0"/>
      <dgm:spPr/>
    </dgm:pt>
    <dgm:pt modelId="{10F549C5-CC16-479C-9F4B-C2DD1E64649D}" type="pres">
      <dgm:prSet presAssocID="{47852784-982A-4E5E-89D9-B526BE797AC1}" presName="imgShp" presStyleLbl="fgImgPlace1" presStyleIdx="1" presStyleCnt="4"/>
      <dgm:spPr>
        <a:solidFill>
          <a:schemeClr val="accent2"/>
        </a:solidFill>
      </dgm:spPr>
    </dgm:pt>
    <dgm:pt modelId="{2DD9B39E-16E8-4302-954B-7BB837669EE0}" type="pres">
      <dgm:prSet presAssocID="{47852784-982A-4E5E-89D9-B526BE797AC1}" presName="txShp" presStyleLbl="node1" presStyleIdx="1" presStyleCnt="4">
        <dgm:presLayoutVars>
          <dgm:bulletEnabled val="1"/>
        </dgm:presLayoutVars>
      </dgm:prSet>
      <dgm:spPr/>
    </dgm:pt>
    <dgm:pt modelId="{5745ACD5-BA61-4DFD-9890-6B2E446EBBEB}" type="pres">
      <dgm:prSet presAssocID="{A13DBD63-5589-412A-B454-664BA5517CFC}" presName="spacing" presStyleCnt="0"/>
      <dgm:spPr/>
    </dgm:pt>
    <dgm:pt modelId="{314869F6-A41F-4FBB-9839-3FC016C15EF0}" type="pres">
      <dgm:prSet presAssocID="{96C7F09B-1FCD-4F85-936A-C1DE13F06DD6}" presName="composite" presStyleCnt="0"/>
      <dgm:spPr/>
    </dgm:pt>
    <dgm:pt modelId="{48FC6015-E217-4C84-8268-6D8182642808}" type="pres">
      <dgm:prSet presAssocID="{96C7F09B-1FCD-4F85-936A-C1DE13F06DD6}" presName="imgShp" presStyleLbl="fgImgPlace1" presStyleIdx="2" presStyleCnt="4"/>
      <dgm:spPr>
        <a:solidFill>
          <a:schemeClr val="accent2"/>
        </a:solidFill>
      </dgm:spPr>
    </dgm:pt>
    <dgm:pt modelId="{6984FE2F-0D89-4B2D-BDDA-48002F64FB93}" type="pres">
      <dgm:prSet presAssocID="{96C7F09B-1FCD-4F85-936A-C1DE13F06DD6}" presName="txShp" presStyleLbl="node1" presStyleIdx="2" presStyleCnt="4">
        <dgm:presLayoutVars>
          <dgm:bulletEnabled val="1"/>
        </dgm:presLayoutVars>
      </dgm:prSet>
      <dgm:spPr/>
    </dgm:pt>
    <dgm:pt modelId="{E2E7B366-4DD3-4B33-8CF0-1FD0C1709B8C}" type="pres">
      <dgm:prSet presAssocID="{C2CA4825-DFBE-4117-A995-80B06F2FB8A8}" presName="spacing" presStyleCnt="0"/>
      <dgm:spPr/>
    </dgm:pt>
    <dgm:pt modelId="{49DD2A1A-7636-4F58-880C-778D0AE97489}" type="pres">
      <dgm:prSet presAssocID="{DF1C4D0B-E7E8-413D-84CF-A73B9DFAEFB4}" presName="composite" presStyleCnt="0"/>
      <dgm:spPr/>
    </dgm:pt>
    <dgm:pt modelId="{F1A172B4-566D-4E3F-9FCB-98DDE385FEC2}" type="pres">
      <dgm:prSet presAssocID="{DF1C4D0B-E7E8-413D-84CF-A73B9DFAEFB4}" presName="imgShp" presStyleLbl="fgImgPlace1" presStyleIdx="3" presStyleCnt="4"/>
      <dgm:spPr>
        <a:solidFill>
          <a:schemeClr val="accent2"/>
        </a:solidFill>
      </dgm:spPr>
    </dgm:pt>
    <dgm:pt modelId="{0448EA29-B16C-437F-8432-F598DB510C7B}" type="pres">
      <dgm:prSet presAssocID="{DF1C4D0B-E7E8-413D-84CF-A73B9DFAEFB4}" presName="txShp" presStyleLbl="node1" presStyleIdx="3" presStyleCnt="4">
        <dgm:presLayoutVars>
          <dgm:bulletEnabled val="1"/>
        </dgm:presLayoutVars>
      </dgm:prSet>
      <dgm:spPr/>
    </dgm:pt>
  </dgm:ptLst>
  <dgm:cxnLst>
    <dgm:cxn modelId="{49EA6433-0A9E-489E-9006-6C367BE1C717}" srcId="{BBD2AFB0-7063-4A04-8635-75B7D38BE0D8}" destId="{DF1C4D0B-E7E8-413D-84CF-A73B9DFAEFB4}" srcOrd="3" destOrd="0" parTransId="{C486345E-C4D1-4EB8-B8AE-A91EE72E2865}" sibTransId="{DD2A13D2-97D4-4DD4-9B5B-3138A65BACB6}"/>
    <dgm:cxn modelId="{E8CC973B-1FBE-43CB-99A6-B7F196B85EF8}" srcId="{BBD2AFB0-7063-4A04-8635-75B7D38BE0D8}" destId="{96C7F09B-1FCD-4F85-936A-C1DE13F06DD6}" srcOrd="2" destOrd="0" parTransId="{891EFCA6-7FD5-45C2-B789-14DD4587C9C0}" sibTransId="{C2CA4825-DFBE-4117-A995-80B06F2FB8A8}"/>
    <dgm:cxn modelId="{41D8B849-9EFB-4A28-A5D3-909855691E6E}" type="presOf" srcId="{47852784-982A-4E5E-89D9-B526BE797AC1}" destId="{2DD9B39E-16E8-4302-954B-7BB837669EE0}" srcOrd="0" destOrd="0" presId="urn:microsoft.com/office/officeart/2005/8/layout/vList3"/>
    <dgm:cxn modelId="{62D82A6C-56FC-428F-898B-70DEF616EC5B}" srcId="{BBD2AFB0-7063-4A04-8635-75B7D38BE0D8}" destId="{9275735C-E4B2-48F5-AFFE-3FB391DA1AD5}" srcOrd="0" destOrd="0" parTransId="{50ECB538-1955-4F09-92BD-77B3008C96E3}" sibTransId="{FC36987F-B1C9-4B9B-BFF2-CA5EF9B3B9BB}"/>
    <dgm:cxn modelId="{79E78FA3-F72F-474E-8CC0-F426193CDF6F}" type="presOf" srcId="{9275735C-E4B2-48F5-AFFE-3FB391DA1AD5}" destId="{E4135989-0361-4973-938D-13C7BE3CFD03}" srcOrd="0" destOrd="0" presId="urn:microsoft.com/office/officeart/2005/8/layout/vList3"/>
    <dgm:cxn modelId="{AE755DB6-CE4D-426C-8070-9773803DDB24}" srcId="{BBD2AFB0-7063-4A04-8635-75B7D38BE0D8}" destId="{47852784-982A-4E5E-89D9-B526BE797AC1}" srcOrd="1" destOrd="0" parTransId="{E0A26B65-F770-4EA1-A708-0D414F55F3A4}" sibTransId="{A13DBD63-5589-412A-B454-664BA5517CFC}"/>
    <dgm:cxn modelId="{BDDB44E8-4E3E-41CF-B2F7-BC145DA3F73C}" type="presOf" srcId="{96C7F09B-1FCD-4F85-936A-C1DE13F06DD6}" destId="{6984FE2F-0D89-4B2D-BDDA-48002F64FB93}" srcOrd="0" destOrd="0" presId="urn:microsoft.com/office/officeart/2005/8/layout/vList3"/>
    <dgm:cxn modelId="{299E30EC-6610-4F3D-ACDB-CAE3491A73DF}" type="presOf" srcId="{DF1C4D0B-E7E8-413D-84CF-A73B9DFAEFB4}" destId="{0448EA29-B16C-437F-8432-F598DB510C7B}" srcOrd="0" destOrd="0" presId="urn:microsoft.com/office/officeart/2005/8/layout/vList3"/>
    <dgm:cxn modelId="{B3A9CDF6-FDCB-4739-BB0C-8A61BCF9CD72}" type="presOf" srcId="{BBD2AFB0-7063-4A04-8635-75B7D38BE0D8}" destId="{2237508D-969D-40C3-A520-87D93A9045D2}" srcOrd="0" destOrd="0" presId="urn:microsoft.com/office/officeart/2005/8/layout/vList3"/>
    <dgm:cxn modelId="{CB8C3C7E-C2EF-4007-B641-E38A28555B09}" type="presParOf" srcId="{2237508D-969D-40C3-A520-87D93A9045D2}" destId="{26992135-0A6D-4432-BF7C-C1DD23B6FD84}" srcOrd="0" destOrd="0" presId="urn:microsoft.com/office/officeart/2005/8/layout/vList3"/>
    <dgm:cxn modelId="{8EEC3D03-CD52-40E4-B78B-F36D73272569}" type="presParOf" srcId="{26992135-0A6D-4432-BF7C-C1DD23B6FD84}" destId="{520D9507-85EC-446A-AFE5-09995682F94C}" srcOrd="0" destOrd="0" presId="urn:microsoft.com/office/officeart/2005/8/layout/vList3"/>
    <dgm:cxn modelId="{1E3E534B-8A9F-4D1C-A084-240549D41A2A}" type="presParOf" srcId="{26992135-0A6D-4432-BF7C-C1DD23B6FD84}" destId="{E4135989-0361-4973-938D-13C7BE3CFD03}" srcOrd="1" destOrd="0" presId="urn:microsoft.com/office/officeart/2005/8/layout/vList3"/>
    <dgm:cxn modelId="{235FAF4E-C2A3-4907-9E38-E4253BAB6FF0}" type="presParOf" srcId="{2237508D-969D-40C3-A520-87D93A9045D2}" destId="{8E912A7C-C38E-41A4-A661-F30339560AAB}" srcOrd="1" destOrd="0" presId="urn:microsoft.com/office/officeart/2005/8/layout/vList3"/>
    <dgm:cxn modelId="{B77A3DF4-5107-4AB9-99FD-1F7FE831DE41}" type="presParOf" srcId="{2237508D-969D-40C3-A520-87D93A9045D2}" destId="{D599108A-5AB2-4FB6-8AC3-C632401EA0F0}" srcOrd="2" destOrd="0" presId="urn:microsoft.com/office/officeart/2005/8/layout/vList3"/>
    <dgm:cxn modelId="{AEED44C8-C5BC-44EE-8D4D-FE93675A2495}" type="presParOf" srcId="{D599108A-5AB2-4FB6-8AC3-C632401EA0F0}" destId="{10F549C5-CC16-479C-9F4B-C2DD1E64649D}" srcOrd="0" destOrd="0" presId="urn:microsoft.com/office/officeart/2005/8/layout/vList3"/>
    <dgm:cxn modelId="{F63E8177-CEED-4325-933C-ABFCB81A40B7}" type="presParOf" srcId="{D599108A-5AB2-4FB6-8AC3-C632401EA0F0}" destId="{2DD9B39E-16E8-4302-954B-7BB837669EE0}" srcOrd="1" destOrd="0" presId="urn:microsoft.com/office/officeart/2005/8/layout/vList3"/>
    <dgm:cxn modelId="{FD47D5DB-9EC4-48E4-BA5C-6AEB135355A6}" type="presParOf" srcId="{2237508D-969D-40C3-A520-87D93A9045D2}" destId="{5745ACD5-BA61-4DFD-9890-6B2E446EBBEB}" srcOrd="3" destOrd="0" presId="urn:microsoft.com/office/officeart/2005/8/layout/vList3"/>
    <dgm:cxn modelId="{6F6B0A10-514D-4F40-BAAF-FD7D01C067A2}" type="presParOf" srcId="{2237508D-969D-40C3-A520-87D93A9045D2}" destId="{314869F6-A41F-4FBB-9839-3FC016C15EF0}" srcOrd="4" destOrd="0" presId="urn:microsoft.com/office/officeart/2005/8/layout/vList3"/>
    <dgm:cxn modelId="{EA022E71-4ECA-4348-BED5-8D318472E6ED}" type="presParOf" srcId="{314869F6-A41F-4FBB-9839-3FC016C15EF0}" destId="{48FC6015-E217-4C84-8268-6D8182642808}" srcOrd="0" destOrd="0" presId="urn:microsoft.com/office/officeart/2005/8/layout/vList3"/>
    <dgm:cxn modelId="{15245BE8-CDC3-4553-8A8A-55F7EAE5A64A}" type="presParOf" srcId="{314869F6-A41F-4FBB-9839-3FC016C15EF0}" destId="{6984FE2F-0D89-4B2D-BDDA-48002F64FB93}" srcOrd="1" destOrd="0" presId="urn:microsoft.com/office/officeart/2005/8/layout/vList3"/>
    <dgm:cxn modelId="{ADE71D78-895D-4148-8729-33D4A4FDDDE5}" type="presParOf" srcId="{2237508D-969D-40C3-A520-87D93A9045D2}" destId="{E2E7B366-4DD3-4B33-8CF0-1FD0C1709B8C}" srcOrd="5" destOrd="0" presId="urn:microsoft.com/office/officeart/2005/8/layout/vList3"/>
    <dgm:cxn modelId="{643D5AE4-5DE5-4E40-B313-6C0B8A752E60}" type="presParOf" srcId="{2237508D-969D-40C3-A520-87D93A9045D2}" destId="{49DD2A1A-7636-4F58-880C-778D0AE97489}" srcOrd="6" destOrd="0" presId="urn:microsoft.com/office/officeart/2005/8/layout/vList3"/>
    <dgm:cxn modelId="{353261B0-0E1A-43A1-86EB-F24246F4B8CA}" type="presParOf" srcId="{49DD2A1A-7636-4F58-880C-778D0AE97489}" destId="{F1A172B4-566D-4E3F-9FCB-98DDE385FEC2}" srcOrd="0" destOrd="0" presId="urn:microsoft.com/office/officeart/2005/8/layout/vList3"/>
    <dgm:cxn modelId="{4358C1ED-E99A-499A-8015-597C7E4FB468}" type="presParOf" srcId="{49DD2A1A-7636-4F58-880C-778D0AE97489}" destId="{0448EA29-B16C-437F-8432-F598DB510C7B}" srcOrd="1" destOrd="0" presId="urn:microsoft.com/office/officeart/2005/8/layout/vList3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135989-0361-4973-938D-13C7BE3CFD03}">
      <dsp:nvSpPr>
        <dsp:cNvPr id="0" name=""/>
        <dsp:cNvSpPr/>
      </dsp:nvSpPr>
      <dsp:spPr>
        <a:xfrm rot="10800000">
          <a:off x="1248825" y="2533"/>
          <a:ext cx="4353284" cy="609287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  <a:ea typeface="Tahoma" panose="020B0604030504040204" pitchFamily="34" charset="0"/>
              <a:cs typeface="Tahoma" panose="020B0604030504040204" pitchFamily="34" charset="0"/>
            </a:rPr>
            <a:t>Hadir</a:t>
          </a:r>
        </a:p>
      </dsp:txBody>
      <dsp:txXfrm rot="10800000">
        <a:off x="1401147" y="2533"/>
        <a:ext cx="4200962" cy="609287"/>
      </dsp:txXfrm>
    </dsp:sp>
    <dsp:sp modelId="{520D9507-85EC-446A-AFE5-09995682F94C}">
      <dsp:nvSpPr>
        <dsp:cNvPr id="0" name=""/>
        <dsp:cNvSpPr/>
      </dsp:nvSpPr>
      <dsp:spPr>
        <a:xfrm>
          <a:off x="944181" y="253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D9B39E-16E8-4302-954B-7BB837669EE0}">
      <dsp:nvSpPr>
        <dsp:cNvPr id="0" name=""/>
        <dsp:cNvSpPr/>
      </dsp:nvSpPr>
      <dsp:spPr>
        <a:xfrm rot="10800000">
          <a:off x="1248825" y="793698"/>
          <a:ext cx="4353284" cy="609287"/>
        </a:xfrm>
        <a:prstGeom prst="homePlate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Cuti</a:t>
          </a:r>
        </a:p>
      </dsp:txBody>
      <dsp:txXfrm rot="10800000">
        <a:off x="1401147" y="793698"/>
        <a:ext cx="4200962" cy="609287"/>
      </dsp:txXfrm>
    </dsp:sp>
    <dsp:sp modelId="{10F549C5-CC16-479C-9F4B-C2DD1E64649D}">
      <dsp:nvSpPr>
        <dsp:cNvPr id="0" name=""/>
        <dsp:cNvSpPr/>
      </dsp:nvSpPr>
      <dsp:spPr>
        <a:xfrm>
          <a:off x="944181" y="79369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4FE2F-0D89-4B2D-BDDA-48002F64FB93}">
      <dsp:nvSpPr>
        <dsp:cNvPr id="0" name=""/>
        <dsp:cNvSpPr/>
      </dsp:nvSpPr>
      <dsp:spPr>
        <a:xfrm rot="10800000">
          <a:off x="1248825" y="1584863"/>
          <a:ext cx="4353284" cy="609287"/>
        </a:xfrm>
        <a:prstGeom prst="homePlate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Urusan Rasmi Luar Pejabat</a:t>
          </a:r>
        </a:p>
      </dsp:txBody>
      <dsp:txXfrm rot="10800000">
        <a:off x="1401147" y="1584863"/>
        <a:ext cx="4200962" cy="609287"/>
      </dsp:txXfrm>
    </dsp:sp>
    <dsp:sp modelId="{48FC6015-E217-4C84-8268-6D8182642808}">
      <dsp:nvSpPr>
        <dsp:cNvPr id="0" name=""/>
        <dsp:cNvSpPr/>
      </dsp:nvSpPr>
      <dsp:spPr>
        <a:xfrm>
          <a:off x="944181" y="1584863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8EA29-B16C-437F-8432-F598DB510C7B}">
      <dsp:nvSpPr>
        <dsp:cNvPr id="0" name=""/>
        <dsp:cNvSpPr/>
      </dsp:nvSpPr>
      <dsp:spPr>
        <a:xfrm rot="10800000">
          <a:off x="1248825" y="2376028"/>
          <a:ext cx="4353284" cy="609287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8679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  <a:latin typeface="Segoe Print" panose="02000600000000000000" pitchFamily="2" charset="0"/>
            </a:rPr>
            <a:t>Mesyuarat / Kursus / Bengkel</a:t>
          </a:r>
        </a:p>
      </dsp:txBody>
      <dsp:txXfrm rot="10800000">
        <a:off x="1401147" y="2376028"/>
        <a:ext cx="4200962" cy="609287"/>
      </dsp:txXfrm>
    </dsp:sp>
    <dsp:sp modelId="{F1A172B4-566D-4E3F-9FCB-98DDE385FEC2}">
      <dsp:nvSpPr>
        <dsp:cNvPr id="0" name=""/>
        <dsp:cNvSpPr/>
      </dsp:nvSpPr>
      <dsp:spPr>
        <a:xfrm>
          <a:off x="944181" y="2376028"/>
          <a:ext cx="609287" cy="609287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146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479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207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455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914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65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406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797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515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044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065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20C08-DF08-44E3-8FAA-4E65BCB92EF4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A022D-D2B0-4540-8B13-8BECA200EB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913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Layout" Target="../diagrams/layout3.xml"/><Relationship Id="rId7" Type="http://schemas.openxmlformats.org/officeDocument/2006/relationships/image" Target="../media/image2.png"/><Relationship Id="rId12" Type="http://schemas.microsoft.com/office/2007/relationships/diagramDrawing" Target="../diagrams/drawing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diagramColors" Target="../diagrams/colors4.xml"/><Relationship Id="rId5" Type="http://schemas.openxmlformats.org/officeDocument/2006/relationships/diagramColors" Target="../diagrams/colors3.xml"/><Relationship Id="rId10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3.xml"/><Relationship Id="rId9" Type="http://schemas.openxmlformats.org/officeDocument/2006/relationships/diagramLayout" Target="../diagrams/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3" Type="http://schemas.openxmlformats.org/officeDocument/2006/relationships/diagramLayout" Target="../diagrams/layout5.xml"/><Relationship Id="rId7" Type="http://schemas.openxmlformats.org/officeDocument/2006/relationships/image" Target="../media/image2.png"/><Relationship Id="rId12" Type="http://schemas.microsoft.com/office/2007/relationships/diagramDrawing" Target="../diagrams/drawing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openxmlformats.org/officeDocument/2006/relationships/diagramColors" Target="../diagrams/colors6.xml"/><Relationship Id="rId5" Type="http://schemas.openxmlformats.org/officeDocument/2006/relationships/diagramColors" Target="../diagrams/colors5.xml"/><Relationship Id="rId10" Type="http://schemas.openxmlformats.org/officeDocument/2006/relationships/diagramQuickStyle" Target="../diagrams/quickStyle6.xml"/><Relationship Id="rId4" Type="http://schemas.openxmlformats.org/officeDocument/2006/relationships/diagramQuickStyle" Target="../diagrams/quickStyle5.xml"/><Relationship Id="rId9" Type="http://schemas.openxmlformats.org/officeDocument/2006/relationships/diagramLayout" Target="../diagrams/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Layout" Target="../diagrams/layout7.xml"/><Relationship Id="rId7" Type="http://schemas.openxmlformats.org/officeDocument/2006/relationships/image" Target="../media/image2.png"/><Relationship Id="rId12" Type="http://schemas.microsoft.com/office/2007/relationships/diagramDrawing" Target="../diagrams/drawing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openxmlformats.org/officeDocument/2006/relationships/diagramColors" Target="../diagrams/colors8.xml"/><Relationship Id="rId5" Type="http://schemas.openxmlformats.org/officeDocument/2006/relationships/diagramColors" Target="../diagrams/colors7.xml"/><Relationship Id="rId10" Type="http://schemas.openxmlformats.org/officeDocument/2006/relationships/diagramQuickStyle" Target="../diagrams/quickStyle8.xml"/><Relationship Id="rId4" Type="http://schemas.openxmlformats.org/officeDocument/2006/relationships/diagramQuickStyle" Target="../diagrams/quickStyle7.xml"/><Relationship Id="rId9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672172" y="432102"/>
            <a:ext cx="385432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CONTOH</a:t>
            </a:r>
            <a:endParaRPr lang="en-MY" sz="80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19430" y="2250637"/>
            <a:ext cx="450668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Cetak berwarna di atas kertas A4 putih dan laminatkan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Guna klip kertas untuk menunjukkan status pergerakan pegawai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Untuk memasukkan gambar pada kotak:</a:t>
            </a:r>
          </a:p>
          <a:p>
            <a:pPr lvl="1" algn="just"/>
            <a:r>
              <a:rPr lang="en-US" dirty="0"/>
              <a:t>Klik pada kotak gambar &gt; </a:t>
            </a:r>
            <a:r>
              <a:rPr lang="en-US" i="1" dirty="0"/>
              <a:t>right-click</a:t>
            </a:r>
            <a:r>
              <a:rPr lang="en-US" dirty="0"/>
              <a:t> dan tekan ‘Fill’ &gt; pilih </a:t>
            </a:r>
            <a:r>
              <a:rPr lang="en-US" i="1" dirty="0"/>
              <a:t>option</a:t>
            </a:r>
            <a:r>
              <a:rPr lang="en-US" dirty="0"/>
              <a:t> ‘Picture’ dan masukkan gambar pegawai</a:t>
            </a:r>
          </a:p>
          <a:p>
            <a:pPr algn="just"/>
            <a:endParaRPr lang="en-MY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2" t="13714" r="6741" b="13524"/>
          <a:stretch/>
        </p:blipFill>
        <p:spPr>
          <a:xfrm>
            <a:off x="640081" y="432102"/>
            <a:ext cx="5381896" cy="592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303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47037" y="666017"/>
            <a:ext cx="6546292" cy="6031832"/>
            <a:chOff x="5645708" y="445166"/>
            <a:chExt cx="6546292" cy="6031832"/>
          </a:xfrm>
        </p:grpSpPr>
        <p:sp>
          <p:nvSpPr>
            <p:cNvPr id="16" name="TextBox 15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Bahnschrift SemiBold SemiConden" panose="020B0502040204020203" pitchFamily="34" charset="0"/>
                </a:rPr>
                <a:t>Nama Pegawai</a:t>
              </a:r>
            </a:p>
            <a:p>
              <a:r>
                <a:rPr lang="en-US" sz="2000" dirty="0">
                  <a:latin typeface="Bahnschrift SemiBold SemiConden" panose="020B0502040204020203" pitchFamily="34" charset="0"/>
                </a:rPr>
                <a:t>Jawatan &amp; Gred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12" name="Rectangle 11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FFDE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18" name="Diagram 17"/>
              <p:cNvGraphicFramePr/>
              <p:nvPr>
                <p:extLst>
                  <p:ext uri="{D42A27DB-BD31-4B8C-83A1-F6EECF244321}">
                    <p14:modId xmlns:p14="http://schemas.microsoft.com/office/powerpoint/2010/main" val="2120621576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5688169" y="666016"/>
            <a:ext cx="6546292" cy="6031832"/>
            <a:chOff x="5645708" y="445166"/>
            <a:chExt cx="6546292" cy="6031832"/>
          </a:xfrm>
        </p:grpSpPr>
        <p:sp>
          <p:nvSpPr>
            <p:cNvPr id="23" name="TextBox 22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Bahnschrift SemiBold SemiConden" panose="020B0502040204020203" pitchFamily="34" charset="0"/>
                </a:rPr>
                <a:t>Nama Pegawai</a:t>
              </a:r>
            </a:p>
            <a:p>
              <a:r>
                <a:rPr lang="en-US" sz="2000" dirty="0">
                  <a:latin typeface="Bahnschrift SemiBold SemiConden" panose="020B0502040204020203" pitchFamily="34" charset="0"/>
                </a:rPr>
                <a:t>Jawatan &amp; Gred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26" name="Rectangle 25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FFDE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29" name="Diagram 28"/>
              <p:cNvGraphicFramePr/>
              <p:nvPr>
                <p:extLst>
                  <p:ext uri="{D42A27DB-BD31-4B8C-83A1-F6EECF244321}">
                    <p14:modId xmlns:p14="http://schemas.microsoft.com/office/powerpoint/2010/main" val="1961411833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4753875" y="58717"/>
            <a:ext cx="30652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</a:rPr>
              <a:t>SUB-ZON PULAU (PKKK)</a:t>
            </a:r>
            <a:endParaRPr lang="en-MY" sz="2400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582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47037" y="666017"/>
            <a:ext cx="6546292" cy="6031832"/>
            <a:chOff x="5645708" y="445166"/>
            <a:chExt cx="6546292" cy="6031832"/>
          </a:xfrm>
        </p:grpSpPr>
        <p:sp>
          <p:nvSpPr>
            <p:cNvPr id="16" name="TextBox 15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Bahnschrift SemiBold SemiConden" panose="020B0502040204020203" pitchFamily="34" charset="0"/>
                </a:rPr>
                <a:t>Nama Pegawai</a:t>
              </a:r>
            </a:p>
            <a:p>
              <a:r>
                <a:rPr lang="en-US" sz="2000" dirty="0">
                  <a:latin typeface="Bahnschrift SemiBold SemiConden" panose="020B0502040204020203" pitchFamily="34" charset="0"/>
                </a:rPr>
                <a:t>Jawatan &amp; Gred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12" name="Rectangle 11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D3B5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18" name="Diagram 17"/>
              <p:cNvGraphicFramePr/>
              <p:nvPr>
                <p:extLst>
                  <p:ext uri="{D42A27DB-BD31-4B8C-83A1-F6EECF244321}">
                    <p14:modId xmlns:p14="http://schemas.microsoft.com/office/powerpoint/2010/main" val="2881642569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5688169" y="666016"/>
            <a:ext cx="6546292" cy="6031832"/>
            <a:chOff x="5645708" y="445166"/>
            <a:chExt cx="6546292" cy="6031832"/>
          </a:xfrm>
        </p:grpSpPr>
        <p:sp>
          <p:nvSpPr>
            <p:cNvPr id="23" name="TextBox 22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Bahnschrift SemiBold SemiConden" panose="020B0502040204020203" pitchFamily="34" charset="0"/>
                </a:rPr>
                <a:t>Nama Pegawai</a:t>
              </a:r>
            </a:p>
            <a:p>
              <a:r>
                <a:rPr lang="en-US" sz="2000" dirty="0">
                  <a:latin typeface="Bahnschrift SemiBold SemiConden" panose="020B0502040204020203" pitchFamily="34" charset="0"/>
                </a:rPr>
                <a:t>Jawatan &amp; Gred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26" name="Rectangle 25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D3B5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29" name="Diagram 28"/>
              <p:cNvGraphicFramePr/>
              <p:nvPr>
                <p:extLst>
                  <p:ext uri="{D42A27DB-BD31-4B8C-83A1-F6EECF244321}">
                    <p14:modId xmlns:p14="http://schemas.microsoft.com/office/powerpoint/2010/main" val="2549989422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4060752" y="64685"/>
            <a:ext cx="3995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</a:rPr>
              <a:t>SUB-ZON TAMAN TEMA (PKPSR)</a:t>
            </a:r>
            <a:endParaRPr lang="en-MY" sz="2400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22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47037" y="666017"/>
            <a:ext cx="6546292" cy="6031832"/>
            <a:chOff x="5645708" y="445166"/>
            <a:chExt cx="6546292" cy="6031832"/>
          </a:xfrm>
        </p:grpSpPr>
        <p:sp>
          <p:nvSpPr>
            <p:cNvPr id="16" name="TextBox 15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Bahnschrift SemiBold SemiConden" panose="020B0502040204020203" pitchFamily="34" charset="0"/>
                </a:rPr>
                <a:t>Nama Pegawai</a:t>
              </a:r>
            </a:p>
            <a:p>
              <a:r>
                <a:rPr lang="en-US" sz="2000" dirty="0">
                  <a:latin typeface="Bahnschrift SemiBold SemiConden" panose="020B0502040204020203" pitchFamily="34" charset="0"/>
                </a:rPr>
                <a:t>Jawatan &amp; Gred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12" name="Rectangle 11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FE98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18" name="Diagram 17"/>
              <p:cNvGraphicFramePr/>
              <p:nvPr>
                <p:extLst>
                  <p:ext uri="{D42A27DB-BD31-4B8C-83A1-F6EECF244321}">
                    <p14:modId xmlns:p14="http://schemas.microsoft.com/office/powerpoint/2010/main" val="752281591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5688169" y="666016"/>
            <a:ext cx="6546292" cy="6031832"/>
            <a:chOff x="5645708" y="445166"/>
            <a:chExt cx="6546292" cy="6031832"/>
          </a:xfrm>
        </p:grpSpPr>
        <p:sp>
          <p:nvSpPr>
            <p:cNvPr id="23" name="TextBox 22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Bahnschrift SemiBold SemiConden" panose="020B0502040204020203" pitchFamily="34" charset="0"/>
                </a:rPr>
                <a:t>Nama Pegawai</a:t>
              </a:r>
            </a:p>
            <a:p>
              <a:r>
                <a:rPr lang="en-US" sz="2000" dirty="0">
                  <a:latin typeface="Bahnschrift SemiBold SemiConden" panose="020B0502040204020203" pitchFamily="34" charset="0"/>
                </a:rPr>
                <a:t>Jawatan &amp; Gred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26" name="Rectangle 25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FE98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29" name="Diagram 28"/>
              <p:cNvGraphicFramePr/>
              <p:nvPr>
                <p:extLst>
                  <p:ext uri="{D42A27DB-BD31-4B8C-83A1-F6EECF244321}">
                    <p14:modId xmlns:p14="http://schemas.microsoft.com/office/powerpoint/2010/main" val="2175667724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4634972" y="58717"/>
            <a:ext cx="3272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</a:rPr>
              <a:t>SUB-ZON GUNUNG (PPPK)</a:t>
            </a:r>
            <a:endParaRPr lang="en-MY" sz="2400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750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47037" y="666017"/>
            <a:ext cx="6546292" cy="6031832"/>
            <a:chOff x="5645708" y="445166"/>
            <a:chExt cx="6546292" cy="6031832"/>
          </a:xfrm>
        </p:grpSpPr>
        <p:sp>
          <p:nvSpPr>
            <p:cNvPr id="16" name="TextBox 15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Bahnschrift SemiBold SemiConden" panose="020B0502040204020203" pitchFamily="34" charset="0"/>
                </a:rPr>
                <a:t>Nama Pegawai</a:t>
              </a:r>
            </a:p>
            <a:p>
              <a:r>
                <a:rPr lang="en-US" sz="2000" dirty="0">
                  <a:latin typeface="Bahnschrift SemiBold SemiConden" panose="020B0502040204020203" pitchFamily="34" charset="0"/>
                </a:rPr>
                <a:t>Jawatan &amp; Gred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12" name="Rectangle 11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8FE2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18" name="Diagram 17"/>
              <p:cNvGraphicFramePr/>
              <p:nvPr>
                <p:extLst>
                  <p:ext uri="{D42A27DB-BD31-4B8C-83A1-F6EECF244321}">
                    <p14:modId xmlns:p14="http://schemas.microsoft.com/office/powerpoint/2010/main" val="2053351848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5688169" y="666016"/>
            <a:ext cx="6546292" cy="6031832"/>
            <a:chOff x="5645708" y="445166"/>
            <a:chExt cx="6546292" cy="6031832"/>
          </a:xfrm>
        </p:grpSpPr>
        <p:sp>
          <p:nvSpPr>
            <p:cNvPr id="23" name="TextBox 22"/>
            <p:cNvSpPr txBox="1"/>
            <p:nvPr/>
          </p:nvSpPr>
          <p:spPr>
            <a:xfrm>
              <a:off x="8013295" y="2161822"/>
              <a:ext cx="17700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Bahnschrift SemiBold SemiConden" panose="020B0502040204020203" pitchFamily="34" charset="0"/>
                </a:rPr>
                <a:t>Nama Pegawai</a:t>
              </a:r>
            </a:p>
            <a:p>
              <a:r>
                <a:rPr lang="en-US" sz="2000" dirty="0">
                  <a:latin typeface="Bahnschrift SemiBold SemiConden" panose="020B0502040204020203" pitchFamily="34" charset="0"/>
                </a:rPr>
                <a:t>Jawatan &amp; Gred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5645708" y="445166"/>
              <a:ext cx="6546292" cy="6031832"/>
              <a:chOff x="5645708" y="445166"/>
              <a:chExt cx="6546292" cy="6031832"/>
            </a:xfrm>
          </p:grpSpPr>
          <p:sp>
            <p:nvSpPr>
              <p:cNvPr id="26" name="Rectangle 25"/>
              <p:cNvSpPr/>
              <p:nvPr/>
            </p:nvSpPr>
            <p:spPr>
              <a:xfrm rot="16200000">
                <a:off x="5941021" y="748191"/>
                <a:ext cx="6031832" cy="5425782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6257109" y="455796"/>
                <a:ext cx="5412720" cy="446571"/>
              </a:xfrm>
              <a:prstGeom prst="rect">
                <a:avLst/>
              </a:prstGeom>
              <a:solidFill>
                <a:srgbClr val="8FE2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tx1"/>
                    </a:solidFill>
                    <a:latin typeface="Bahnschrift SemiBold SemiConden" panose="020B0502040204020203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PERGERAKAN PEGAWAI</a:t>
                </a:r>
                <a:endParaRPr lang="en-MY" sz="2400" b="1" dirty="0">
                  <a:solidFill>
                    <a:schemeClr val="tx1"/>
                  </a:solidFill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6416762" y="1292978"/>
                <a:ext cx="1447799" cy="1582973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>
                  <a:solidFill>
                    <a:schemeClr val="tx1"/>
                  </a:solidFill>
                </a:endParaRPr>
              </a:p>
            </p:txBody>
          </p:sp>
          <p:graphicFrame>
            <p:nvGraphicFramePr>
              <p:cNvPr id="29" name="Diagram 28"/>
              <p:cNvGraphicFramePr/>
              <p:nvPr>
                <p:extLst>
                  <p:ext uri="{D42A27DB-BD31-4B8C-83A1-F6EECF244321}">
                    <p14:modId xmlns:p14="http://schemas.microsoft.com/office/powerpoint/2010/main" val="1802335805"/>
                  </p:ext>
                </p:extLst>
              </p:nvPr>
            </p:nvGraphicFramePr>
            <p:xfrm>
              <a:off x="5645708" y="3182235"/>
              <a:ext cx="6546292" cy="298785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p:grp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639FE6B-AEC6-4159-8A60-BDD8F6E617D4}"/>
                </a:ext>
              </a:extLst>
            </p:cNvPr>
            <p:cNvPicPr/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0914" y="1363700"/>
              <a:ext cx="900000" cy="900000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4634972" y="58717"/>
            <a:ext cx="27542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</a:rPr>
              <a:t>SUB-ZON TASIK (PTD)</a:t>
            </a:r>
            <a:endParaRPr lang="en-MY" sz="2400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609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210</Words>
  <Application>Microsoft Office PowerPoint</Application>
  <PresentationFormat>Widescreen</PresentationFormat>
  <Paragraphs>67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Bahnschrift SemiBold SemiConden</vt:lpstr>
      <vt:lpstr>Calibri</vt:lpstr>
      <vt:lpstr>Calibri Light</vt:lpstr>
      <vt:lpstr>Segoe Print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Mohamad Fitri</dc:creator>
  <cp:lastModifiedBy>Gunasama NPRA</cp:lastModifiedBy>
  <cp:revision>14</cp:revision>
  <cp:lastPrinted>2021-11-02T05:46:58Z</cp:lastPrinted>
  <dcterms:created xsi:type="dcterms:W3CDTF">2021-11-02T01:30:00Z</dcterms:created>
  <dcterms:modified xsi:type="dcterms:W3CDTF">2024-11-20T09:23:56Z</dcterms:modified>
</cp:coreProperties>
</file>

<file path=docProps/thumbnail.jpeg>
</file>